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21/05/2021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21/05/2021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152626"/>
            <a:ext cx="5742296" cy="1470025"/>
          </a:xfrm>
        </p:spPr>
        <p:txBody>
          <a:bodyPr/>
          <a:lstStyle/>
          <a:p>
            <a:r>
              <a:rPr lang="es-MX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Abril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05/2021 del 27 de Mayo de 2021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0" dirty="0"/>
              <a:t>Distribución de Afiliados 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dirty="0"/>
              <a:t>Sesión Ordinaria 05/2021 del 27 de Mayo de 2021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043BC4-56BE-48AF-BEFD-A5560F2E7265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26458CB-313C-414D-8281-E8AB1B0AC4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6" y="911994"/>
            <a:ext cx="8892558" cy="198604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737D03C-F898-416C-A806-67321621C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4" y="4293910"/>
            <a:ext cx="2459333" cy="113531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A79B4D2-18AB-4B7A-A72B-7716717D84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690" y="3486800"/>
            <a:ext cx="4590686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b="0" dirty="0"/>
              <a:t>Distribución de Afiliados 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s-MX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D3D0577-024D-491A-AA28-BC5BFEDA7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3" y="3223895"/>
            <a:ext cx="4974378" cy="184393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BD5D5B7-7A8F-4EA8-A7E4-FE8466B52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3" y="997602"/>
            <a:ext cx="4974378" cy="182272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F4B8C61-20D3-4886-A178-71AE21F35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52" y="5248064"/>
            <a:ext cx="2459333" cy="1135313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8427837E-F7BD-4CBA-BFA7-D289AFCCFC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0111" y="3117773"/>
            <a:ext cx="3522189" cy="2566669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BD9F815-4FA0-4FDE-A2C5-E309AF92A9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693184"/>
            <a:ext cx="3312369" cy="2424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896" y="45665"/>
            <a:ext cx="6742300" cy="489346"/>
          </a:xfrm>
        </p:spPr>
        <p:txBody>
          <a:bodyPr/>
          <a:lstStyle/>
          <a:p>
            <a:pPr algn="ctr"/>
            <a:r>
              <a:rPr lang="es-MX" sz="2000" b="0" dirty="0"/>
              <a:t>Distribución de Pensionados por Edad y Tipo</a:t>
            </a:r>
            <a:br>
              <a:rPr lang="es-MX" sz="2000" b="0" dirty="0"/>
            </a:br>
            <a:r>
              <a:rPr lang="es-MX" sz="2000" b="0" dirty="0"/>
              <a:t>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B59C928-51CC-4959-BBE1-0B4B6216BB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98" y="996187"/>
            <a:ext cx="8558804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Distribución de Pensionados por Tipo de Pensión, Rango, de Edad y Pensión Promedio 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B3AC38E-7DF8-48F7-9760-90777CBB46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39" y="980728"/>
            <a:ext cx="8934958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Pensionados por Tipo de Pensión, Rango de Edad y Pensión Mensual a 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53DFEE7-EBE8-4AB9-8682-6AC42130D8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5" y="1036853"/>
            <a:ext cx="8712970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334</TotalTime>
  <Words>146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Abadi Extra Light</vt:lpstr>
      <vt:lpstr>Arial</vt:lpstr>
      <vt:lpstr>Calibri</vt:lpstr>
      <vt:lpstr>Gill Sans MT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Abril 2021</vt:lpstr>
      <vt:lpstr>Distribución de Afiliados Abril 2021</vt:lpstr>
      <vt:lpstr>Distribución de Pensionados por Edad y Tipo Abril 2021</vt:lpstr>
      <vt:lpstr>Distribución de Pensionados por Tipo de Pensión, Rango, de Edad y Pensión Promedio Abril 2021</vt:lpstr>
      <vt:lpstr>Pensionados por Tipo de Pensión, Rango de Edad y Pensión Mensual a Abril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26</cp:revision>
  <dcterms:created xsi:type="dcterms:W3CDTF">2021-03-16T17:19:45Z</dcterms:created>
  <dcterms:modified xsi:type="dcterms:W3CDTF">2021-05-21T18:48:36Z</dcterms:modified>
</cp:coreProperties>
</file>